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9FF92-808D-4181-8920-C27B7ED4A15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Costituzione 1948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7776864" cy="482453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4" name="Triangolo isoscele 3"/>
          <p:cNvSpPr/>
          <p:nvPr/>
        </p:nvSpPr>
        <p:spPr>
          <a:xfrm>
            <a:off x="1403648" y="1700808"/>
            <a:ext cx="2880320" cy="43204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5652120" y="2204864"/>
            <a:ext cx="14401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costituzione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5724128" y="3645024"/>
            <a:ext cx="158417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legge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5796136" y="5157192"/>
            <a:ext cx="21602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regolamento</a:t>
            </a:r>
            <a:endParaRPr lang="it-IT" dirty="0"/>
          </a:p>
        </p:txBody>
      </p:sp>
      <p:sp>
        <p:nvSpPr>
          <p:cNvPr id="18" name="Meno 17"/>
          <p:cNvSpPr/>
          <p:nvPr/>
        </p:nvSpPr>
        <p:spPr>
          <a:xfrm>
            <a:off x="1403648" y="3429000"/>
            <a:ext cx="4536504" cy="144016"/>
          </a:xfrm>
          <a:prstGeom prst="mathMinus">
            <a:avLst>
              <a:gd name="adj1" fmla="val 433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Meno 18"/>
          <p:cNvSpPr/>
          <p:nvPr/>
        </p:nvSpPr>
        <p:spPr>
          <a:xfrm>
            <a:off x="611560" y="4653136"/>
            <a:ext cx="7848872" cy="288032"/>
          </a:xfrm>
          <a:prstGeom prst="mathMinus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1 20"/>
          <p:cNvCxnSpPr/>
          <p:nvPr/>
        </p:nvCxnSpPr>
        <p:spPr>
          <a:xfrm>
            <a:off x="2339752" y="2564904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3275856" y="1916832"/>
            <a:ext cx="2304256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Principi supremi</a:t>
            </a:r>
            <a:endParaRPr lang="it-IT" sz="1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3419872" y="2708920"/>
            <a:ext cx="216024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Altre norme costituzionali</a:t>
            </a:r>
            <a:endParaRPr lang="it-IT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Freccia curva 23"/>
          <p:cNvSpPr/>
          <p:nvPr/>
        </p:nvSpPr>
        <p:spPr>
          <a:xfrm flipH="1">
            <a:off x="5585051" y="1826233"/>
            <a:ext cx="697012" cy="288032"/>
          </a:xfrm>
          <a:prstGeom prst="bentArrow">
            <a:avLst>
              <a:gd name="adj1" fmla="val 25000"/>
              <a:gd name="adj2" fmla="val 36383"/>
              <a:gd name="adj3" fmla="val 25000"/>
              <a:gd name="adj4" fmla="val 437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Ovale 24"/>
          <p:cNvSpPr/>
          <p:nvPr/>
        </p:nvSpPr>
        <p:spPr>
          <a:xfrm>
            <a:off x="6372200" y="1700808"/>
            <a:ext cx="180020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a</a:t>
            </a:r>
            <a:r>
              <a:rPr lang="it-IT" dirty="0" smtClean="0"/>
              <a:t>rt. 139…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14</Words>
  <Application>Microsoft Office PowerPoint</Application>
  <PresentationFormat>Presentazione su schermo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Costituzione 1948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gerarchie</dc:title>
  <dc:creator>roberto bin</dc:creator>
  <cp:lastModifiedBy>roberto bin</cp:lastModifiedBy>
  <cp:revision>4</cp:revision>
  <dcterms:created xsi:type="dcterms:W3CDTF">2012-10-17T08:39:29Z</dcterms:created>
  <dcterms:modified xsi:type="dcterms:W3CDTF">2018-04-04T16:54:04Z</dcterms:modified>
</cp:coreProperties>
</file>